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0" r:id="rId3"/>
    <p:sldId id="257" r:id="rId4"/>
    <p:sldId id="259" r:id="rId5"/>
    <p:sldId id="258" r:id="rId6"/>
    <p:sldId id="262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1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B779-D4E5-4A32-A0F1-6D861B67BC02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9C69-5BB7-4E37-A882-C177B1BB4B7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3893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B779-D4E5-4A32-A0F1-6D861B67BC02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9C69-5BB7-4E37-A882-C177B1BB4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376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B779-D4E5-4A32-A0F1-6D861B67BC02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9C69-5BB7-4E37-A882-C177B1BB4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605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B779-D4E5-4A32-A0F1-6D861B67BC02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9C69-5BB7-4E37-A882-C177B1BB4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177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B779-D4E5-4A32-A0F1-6D861B67BC02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9C69-5BB7-4E37-A882-C177B1BB4B7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1533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B779-D4E5-4A32-A0F1-6D861B67BC02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9C69-5BB7-4E37-A882-C177B1BB4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97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B779-D4E5-4A32-A0F1-6D861B67BC02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9C69-5BB7-4E37-A882-C177B1BB4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329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B779-D4E5-4A32-A0F1-6D861B67BC02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9C69-5BB7-4E37-A882-C177B1BB4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5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B779-D4E5-4A32-A0F1-6D861B67BC02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9C69-5BB7-4E37-A882-C177B1BB4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760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BBBB779-D4E5-4A32-A0F1-6D861B67BC02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7C9C69-5BB7-4E37-A882-C177B1BB4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463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B779-D4E5-4A32-A0F1-6D861B67BC02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9C69-5BB7-4E37-A882-C177B1BB4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191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BBBB779-D4E5-4A32-A0F1-6D861B67BC02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87C9C69-5BB7-4E37-A882-C177B1BB4B7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743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300" b="1" cap="all" dirty="0">
                <a:solidFill>
                  <a:schemeClr val="accent3">
                    <a:lumMod val="50000"/>
                  </a:schemeClr>
                </a:solidFill>
                <a:latin typeface="Corbel" panose="020B0503020204020204"/>
              </a:rPr>
              <a:t>Интерактивная игра </a:t>
            </a:r>
            <a:br>
              <a:rPr lang="ru-RU" sz="5300" b="1" cap="all" dirty="0">
                <a:solidFill>
                  <a:schemeClr val="accent3">
                    <a:lumMod val="50000"/>
                  </a:schemeClr>
                </a:solidFill>
                <a:latin typeface="Corbel" panose="020B0503020204020204"/>
              </a:rPr>
            </a:br>
            <a:r>
              <a:rPr lang="ru-RU" sz="5300" b="1" cap="all" dirty="0" smtClean="0">
                <a:solidFill>
                  <a:schemeClr val="accent3">
                    <a:lumMod val="50000"/>
                  </a:schemeClr>
                </a:solidFill>
                <a:latin typeface="Corbel" panose="020B0503020204020204"/>
              </a:rPr>
              <a:t>«Чей малыш?»</a:t>
            </a:r>
            <a:r>
              <a:rPr lang="ru-RU" b="1" cap="all" dirty="0" smtClean="0">
                <a:solidFill>
                  <a:schemeClr val="accent3">
                    <a:lumMod val="50000"/>
                  </a:schemeClr>
                </a:solidFill>
                <a:latin typeface="Corbel" panose="020B0503020204020204"/>
              </a:rPr>
              <a:t/>
            </a:r>
            <a:br>
              <a:rPr lang="ru-RU" b="1" cap="all" dirty="0" smtClean="0">
                <a:solidFill>
                  <a:schemeClr val="accent3">
                    <a:lumMod val="50000"/>
                  </a:schemeClr>
                </a:solidFill>
                <a:latin typeface="Corbel" panose="020B0503020204020204"/>
              </a:rPr>
            </a:br>
            <a:r>
              <a:rPr lang="ru-RU" sz="3600" b="1" cap="all" dirty="0" smtClean="0">
                <a:solidFill>
                  <a:schemeClr val="accent3">
                    <a:lumMod val="50000"/>
                  </a:schemeClr>
                </a:solidFill>
                <a:latin typeface="Corbel" panose="020B0503020204020204"/>
              </a:rPr>
              <a:t>(Дикие животные)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для детей дошкольного возраста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10975" y="5979519"/>
            <a:ext cx="9220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 smtClean="0">
                <a:latin typeface="Century Gothic" panose="020B0502020202020204"/>
              </a:rPr>
              <a:t>2020 </a:t>
            </a:r>
            <a:r>
              <a:rPr lang="ru-RU" sz="1400" dirty="0">
                <a:latin typeface="Century Gothic" panose="020B0502020202020204"/>
              </a:rPr>
              <a:t>год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5353" y="453442"/>
            <a:ext cx="1770684" cy="21140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683" y="628443"/>
            <a:ext cx="2082019" cy="15684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2585" y="4863800"/>
            <a:ext cx="1340418" cy="13494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683" y="5165372"/>
            <a:ext cx="1561348" cy="96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253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Цель: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Закрепить знания детей о </a:t>
            </a:r>
            <a:r>
              <a:rPr lang="ru-RU" dirty="0" smtClean="0"/>
              <a:t>диких </a:t>
            </a:r>
            <a:r>
              <a:rPr lang="ru-RU" dirty="0"/>
              <a:t>животных, их </a:t>
            </a:r>
            <a:r>
              <a:rPr lang="ru-RU" dirty="0" smtClean="0"/>
              <a:t>детёнышах.</a:t>
            </a:r>
          </a:p>
          <a:p>
            <a:r>
              <a:rPr lang="ru-RU" dirty="0"/>
              <a:t>В</a:t>
            </a:r>
            <a:r>
              <a:rPr lang="ru-RU" dirty="0" smtClean="0"/>
              <a:t>ырабатывать </a:t>
            </a:r>
            <a:r>
              <a:rPr lang="ru-RU" dirty="0"/>
              <a:t>умение соотносить изображение </a:t>
            </a:r>
            <a:r>
              <a:rPr lang="ru-RU" dirty="0" smtClean="0"/>
              <a:t>детёныша </a:t>
            </a:r>
            <a:r>
              <a:rPr lang="ru-RU" dirty="0"/>
              <a:t>с изображением </a:t>
            </a:r>
            <a:r>
              <a:rPr lang="ru-RU" dirty="0" smtClean="0"/>
              <a:t>большого </a:t>
            </a:r>
            <a:r>
              <a:rPr lang="ru-RU" dirty="0"/>
              <a:t>животного.</a:t>
            </a:r>
            <a:endParaRPr lang="ru-RU" dirty="0" smtClean="0"/>
          </a:p>
          <a:p>
            <a:r>
              <a:rPr lang="ru-RU" dirty="0" smtClean="0"/>
              <a:t>Развивать </a:t>
            </a:r>
            <a:r>
              <a:rPr lang="ru-RU" dirty="0"/>
              <a:t>зрительное </a:t>
            </a:r>
            <a:r>
              <a:rPr lang="ru-RU" dirty="0" smtClean="0"/>
              <a:t>внимание.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019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правляющая кнопка: далее 12">
            <a:hlinkClick r:id="rId2" action="ppaction://hlinksldjump" highlightClick="1"/>
          </p:cNvPr>
          <p:cNvSpPr/>
          <p:nvPr/>
        </p:nvSpPr>
        <p:spPr>
          <a:xfrm>
            <a:off x="8721305" y="6443933"/>
            <a:ext cx="345056" cy="336430"/>
          </a:xfrm>
          <a:prstGeom prst="actionButtonForwardNex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1138" y="164562"/>
            <a:ext cx="2250167" cy="29869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36" y="728743"/>
            <a:ext cx="1744395" cy="242277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997" y="3461164"/>
            <a:ext cx="2659098" cy="26769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5538" y="4226376"/>
            <a:ext cx="1335767" cy="18132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8809" y="2308358"/>
            <a:ext cx="1559794" cy="164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9493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20521 0.119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Управляющая кнопка: далее 13">
            <a:hlinkClick r:id="rId2" action="ppaction://hlinksldjump" highlightClick="1"/>
          </p:cNvPr>
          <p:cNvSpPr/>
          <p:nvPr/>
        </p:nvSpPr>
        <p:spPr>
          <a:xfrm>
            <a:off x="8721305" y="6443933"/>
            <a:ext cx="345056" cy="336430"/>
          </a:xfrm>
          <a:prstGeom prst="actionButtonForwardNex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421" y="387865"/>
            <a:ext cx="1561513" cy="21197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1650" y="287759"/>
            <a:ext cx="2382183" cy="2914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421" y="3680136"/>
            <a:ext cx="2286352" cy="23570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1650" y="3787727"/>
            <a:ext cx="2051072" cy="2373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1374" y="2616591"/>
            <a:ext cx="1077445" cy="117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012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29548 0.1925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4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далее 9">
            <a:hlinkClick r:id="rId2" action="ppaction://hlinksldjump" highlightClick="1"/>
          </p:cNvPr>
          <p:cNvSpPr/>
          <p:nvPr/>
        </p:nvSpPr>
        <p:spPr>
          <a:xfrm>
            <a:off x="8721305" y="6443933"/>
            <a:ext cx="345056" cy="336430"/>
          </a:xfrm>
          <a:prstGeom prst="actionButtonForwardNex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79" y="618978"/>
            <a:ext cx="2222896" cy="23978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5557" y="618978"/>
            <a:ext cx="1868276" cy="25948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5863" y="4169086"/>
            <a:ext cx="1377970" cy="187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6160" y="2750937"/>
            <a:ext cx="1918037" cy="11508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79" y="3901759"/>
            <a:ext cx="1804896" cy="213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8636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24913 -0.3046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-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алее 8">
            <a:hlinkClick r:id="rId2" action="ppaction://hlinksldjump" highlightClick="1"/>
          </p:cNvPr>
          <p:cNvSpPr/>
          <p:nvPr/>
        </p:nvSpPr>
        <p:spPr>
          <a:xfrm>
            <a:off x="8721305" y="6443933"/>
            <a:ext cx="345056" cy="336430"/>
          </a:xfrm>
          <a:prstGeom prst="actionButtonForwardNex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184" y="3398053"/>
            <a:ext cx="2553287" cy="26596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5214" y="3886201"/>
            <a:ext cx="1466091" cy="21715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997" y="551901"/>
            <a:ext cx="2166308" cy="26483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968" y="816863"/>
            <a:ext cx="2116640" cy="19331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2627" y="2514253"/>
            <a:ext cx="928351" cy="137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1154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26753 0.0930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rId2" action="ppaction://hlinksldjump" highlightClick="1"/>
          </p:cNvPr>
          <p:cNvSpPr/>
          <p:nvPr/>
        </p:nvSpPr>
        <p:spPr>
          <a:xfrm>
            <a:off x="8721305" y="6443933"/>
            <a:ext cx="345056" cy="336430"/>
          </a:xfrm>
          <a:prstGeom prst="actionButtonForwardNex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6732" y="3820160"/>
            <a:ext cx="2623981" cy="22730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529" y="3549888"/>
            <a:ext cx="1820123" cy="2543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77" y="393896"/>
            <a:ext cx="2135924" cy="27909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9006" y="996037"/>
            <a:ext cx="1972299" cy="12228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8008" y="3011719"/>
            <a:ext cx="984836" cy="124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1509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25399 -0.2638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1" y="-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8721305" y="6443933"/>
            <a:ext cx="345056" cy="336430"/>
          </a:xfrm>
          <a:prstGeom prst="actionButtonForwardNex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071" y="330592"/>
            <a:ext cx="3048823" cy="20103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682" y="330592"/>
            <a:ext cx="2039151" cy="14437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5934" y="3338422"/>
            <a:ext cx="2630427" cy="27152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071" y="4261500"/>
            <a:ext cx="2238994" cy="20454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6414" y="2924366"/>
            <a:ext cx="801684" cy="118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303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-0.23906 -0.304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-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1871" y="467635"/>
            <a:ext cx="2146403" cy="13307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610" y="423172"/>
            <a:ext cx="2694674" cy="24579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610" y="4227571"/>
            <a:ext cx="2825560" cy="19228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2992" y="2554693"/>
            <a:ext cx="1693747" cy="12251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076" y="4121835"/>
            <a:ext cx="2453992" cy="2028634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" action="ppaction://hlinkshowjump?jump=endshow" highlightClick="1"/>
          </p:cNvPr>
          <p:cNvSpPr/>
          <p:nvPr/>
        </p:nvSpPr>
        <p:spPr>
          <a:xfrm>
            <a:off x="8695427" y="6452558"/>
            <a:ext cx="370935" cy="345057"/>
          </a:xfrm>
          <a:prstGeom prst="actionButtonHome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442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16007 0.254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3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473</TotalTime>
  <Words>34</Words>
  <Application>Microsoft Office PowerPoint</Application>
  <PresentationFormat>Экран (4:3)</PresentationFormat>
  <Paragraphs>7</Paragraphs>
  <Slides>9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Ретро</vt:lpstr>
      <vt:lpstr>Интерактивная игра  «Чей малыш?» (Дикие животные)</vt:lpstr>
      <vt:lpstr>Цель: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Субботина</dc:creator>
  <cp:lastModifiedBy>12</cp:lastModifiedBy>
  <cp:revision>51</cp:revision>
  <dcterms:created xsi:type="dcterms:W3CDTF">2017-08-24T12:23:10Z</dcterms:created>
  <dcterms:modified xsi:type="dcterms:W3CDTF">2020-04-13T11:08:36Z</dcterms:modified>
</cp:coreProperties>
</file>